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pole tekstowe 6"/>
          <p:cNvSpPr txBox="1"/>
          <p:nvPr userDrawn="1"/>
        </p:nvSpPr>
        <p:spPr>
          <a:xfrm>
            <a:off x="1484243" y="3602727"/>
            <a:ext cx="6559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Projekt pt. „Politechnika Śląska nowoczesnym europejskim uniwersytetem technicznym” współfinansowany przez Unię Europejską w ramach Działania 3.5 Kompleksowe programy szkół wyższych III Oś Priorytetowa Szkolnictwo wyższe dla gospodarki i rozwoju Programu Operacyjnego Wiedza Edukacja Rozwój 2014-2020</a:t>
            </a:r>
            <a:endParaRPr lang="pl-PL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5897563"/>
            <a:ext cx="777307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658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140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352248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62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78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769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1780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00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515349" y="6356351"/>
            <a:ext cx="522633" cy="365125"/>
          </a:xfrm>
          <a:prstGeom prst="rect">
            <a:avLst/>
          </a:prstGeom>
        </p:spPr>
        <p:txBody>
          <a:bodyPr/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19DD836-5C97-43C0-B102-7CD89882AE04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21"/>
          <a:stretch/>
        </p:blipFill>
        <p:spPr>
          <a:xfrm>
            <a:off x="628650" y="6272494"/>
            <a:ext cx="1026994" cy="460175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28"/>
          <a:stretch/>
        </p:blipFill>
        <p:spPr>
          <a:xfrm>
            <a:off x="7245120" y="6260820"/>
            <a:ext cx="1270230" cy="460175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290" y="6261411"/>
            <a:ext cx="937420" cy="48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717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0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528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333589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5AB956C5-47B6-4022-9BD8-59F805AACD06}" vid="{B2C95358-8118-4EAB-B4DC-B714E75F51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POWER Kolor v1</Template>
  <TotalTime>0</TotalTime>
  <Words>0</Words>
  <Application>Microsoft Office PowerPoint</Application>
  <PresentationFormat>Pokaz na ekranie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Magdalena Krauze-Wielicka</dc:creator>
  <cp:lastModifiedBy>Magdalena Krauze-Wielicka</cp:lastModifiedBy>
  <cp:revision>1</cp:revision>
  <dcterms:created xsi:type="dcterms:W3CDTF">2019-10-05T12:37:25Z</dcterms:created>
  <dcterms:modified xsi:type="dcterms:W3CDTF">2019-10-05T12:38:10Z</dcterms:modified>
</cp:coreProperties>
</file>