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93" t="16128" r="2971" b="15018"/>
          <a:stretch/>
        </p:blipFill>
        <p:spPr>
          <a:xfrm>
            <a:off x="5649900" y="5994089"/>
            <a:ext cx="2834804" cy="751597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1" t="16128" r="58846" b="15018"/>
          <a:stretch/>
        </p:blipFill>
        <p:spPr>
          <a:xfrm>
            <a:off x="632775" y="5994088"/>
            <a:ext cx="2129227" cy="7515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97956" y="6228162"/>
            <a:ext cx="378515" cy="365125"/>
          </a:xfrm>
        </p:spPr>
        <p:txBody>
          <a:bodyPr/>
          <a:lstStyle/>
          <a:p>
            <a:fld id="{8556354E-1203-4B85-A122-24B0E8EE0F2F}" type="slidenum">
              <a:rPr lang="pl-PL" smtClean="0"/>
              <a:t>‹#›</a:t>
            </a:fld>
            <a:endParaRPr lang="pl-PL"/>
          </a:p>
        </p:txBody>
      </p:sp>
      <p:sp>
        <p:nvSpPr>
          <p:cNvPr id="9" name="pole tekstowe 8"/>
          <p:cNvSpPr txBox="1"/>
          <p:nvPr userDrawn="1"/>
        </p:nvSpPr>
        <p:spPr>
          <a:xfrm>
            <a:off x="1484243" y="3602727"/>
            <a:ext cx="65598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Projekt pt. „Politechnika Śląska nowoczesnym europejskim uniwersytetem technicznym” współfinansowany przez Unię Europejską w ramach Działania 3.5 Kompleksowe programy szkół wyższych III Oś Priorytetowa Szkolnictwo wyższe dla gospodarki i rozwoju Programu Operacyjnego Wiedza Edukacja Rozwój 2014-2020</a:t>
            </a:r>
            <a:endParaRPr lang="pl-PL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6" name="Obraz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646" y="6023297"/>
            <a:ext cx="1648610" cy="693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18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6354E-1203-4B85-A122-24B0E8EE0F2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7475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6354E-1203-4B85-A122-24B0E8EE0F2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2767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6354E-1203-4B85-A122-24B0E8EE0F2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4572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6354E-1203-4B85-A122-24B0E8EE0F2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6783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6354E-1203-4B85-A122-24B0E8EE0F2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287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6354E-1203-4B85-A122-24B0E8EE0F2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0491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6354E-1203-4B85-A122-24B0E8EE0F2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164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6354E-1203-4B85-A122-24B0E8EE0F2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332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4861" y="6316595"/>
            <a:ext cx="4108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6354E-1203-4B85-A122-24B0E8EE0F2F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" t="13477" r="60343" b="14708"/>
          <a:stretch/>
        </p:blipFill>
        <p:spPr>
          <a:xfrm>
            <a:off x="628650" y="6176963"/>
            <a:ext cx="1553817" cy="591214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05" t="13477" r="2378" b="14708"/>
          <a:stretch/>
        </p:blipFill>
        <p:spPr>
          <a:xfrm>
            <a:off x="6361406" y="6176963"/>
            <a:ext cx="2153944" cy="591214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363" y="6231572"/>
            <a:ext cx="1249146" cy="52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971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0" r:id="rId8"/>
    <p:sldLayoutId id="2147483671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311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956514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11DFC13A-9BA7-46F2-B75B-B50A9F44E332}" vid="{037CB08C-475E-47C2-BF3E-1083426C61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POWER B&amp;W v1</Template>
  <TotalTime>0</TotalTime>
  <Words>0</Words>
  <Application>Microsoft Office PowerPoint</Application>
  <PresentationFormat>Pokaz na ekranie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Magdalena Krauze-Wielicka</dc:creator>
  <cp:lastModifiedBy>Magdalena Krauze-Wielicka</cp:lastModifiedBy>
  <cp:revision>1</cp:revision>
  <dcterms:created xsi:type="dcterms:W3CDTF">2019-10-05T15:39:03Z</dcterms:created>
  <dcterms:modified xsi:type="dcterms:W3CDTF">2019-10-05T15:39:42Z</dcterms:modified>
</cp:coreProperties>
</file>